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FFCC"/>
    <a:srgbClr val="000000"/>
    <a:srgbClr val="FFFF00"/>
    <a:srgbClr val="660066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9156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26E0724-E286-497C-B2C7-FD8F73568EDE}" type="slidenum">
              <a:rPr lang="ru-RU"/>
              <a:pPr/>
              <a:t>‹№›</a:t>
            </a:fld>
            <a:endParaRPr lang="ru-RU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415B-B43F-40AE-AB49-582546E49254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27D7D-2F02-4A76-8ADA-F43158187DC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4E0C5-BAFD-47B3-98B6-BEE9A5647FC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921CAC-5740-4D60-B4F9-D41B33EFDFF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C8D85-1DAE-4C1F-81BF-CCA641B7B2C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49C54-80AA-485D-92D0-21446BFEA0F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ED31F5-FD2D-4B07-99D0-28074F393429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6A5EAF-D20A-4C45-96A5-B9373CDEF6D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625CA-CF55-4DCB-94B7-B9823312BD4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E2E1F-5D23-4C45-A350-5B675F91B66F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8B26B96-97EB-4774-969D-1F336E12B1C0}" type="slidenum">
              <a:rPr lang="ru-RU"/>
              <a:pPr/>
              <a:t>‹№›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000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Гірські породи та мінеральні ресурси Луганська і області</a:t>
            </a:r>
            <a:endParaRPr lang="uk-UA" sz="4000" b="1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 err="1" smtClean="0"/>
              <a:t>Афанасьєв</a:t>
            </a:r>
            <a:r>
              <a:rPr lang="ru-RU" i="1" dirty="0" smtClean="0"/>
              <a:t> </a:t>
            </a:r>
            <a:r>
              <a:rPr lang="ru-RU" i="1" dirty="0" err="1" smtClean="0"/>
              <a:t>Микита</a:t>
            </a:r>
            <a:endParaRPr lang="ru-RU" i="1" dirty="0" smtClean="0"/>
          </a:p>
          <a:p>
            <a:r>
              <a:rPr lang="ru-RU" i="1" dirty="0" smtClean="0"/>
              <a:t>Ткач Роман</a:t>
            </a:r>
          </a:p>
          <a:p>
            <a:r>
              <a:rPr lang="ru-RU" i="1" dirty="0" smtClean="0"/>
              <a:t>11-А</a:t>
            </a:r>
            <a:endParaRPr lang="ru-RU" i="1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00FFCC"/>
                </a:solidFill>
              </a:rPr>
              <a:t>Гіпс</a:t>
            </a:r>
            <a:endParaRPr lang="ru-RU" b="1" dirty="0">
              <a:solidFill>
                <a:srgbClr val="00FFCC"/>
              </a:solidFill>
            </a:endParaRPr>
          </a:p>
        </p:txBody>
      </p:sp>
      <p:pic>
        <p:nvPicPr>
          <p:cNvPr id="57348" name="Picture 4" descr="800px-Roses_des_Sables_Tunis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76475"/>
            <a:ext cx="4572000" cy="4581525"/>
          </a:xfrm>
          <a:prstGeom prst="rect">
            <a:avLst/>
          </a:prstGeom>
          <a:noFill/>
        </p:spPr>
      </p:pic>
      <p:pic>
        <p:nvPicPr>
          <p:cNvPr id="57349" name="Picture 5" descr="800px-Gypsum_v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76475"/>
            <a:ext cx="4572000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5626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Гіпс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класу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сульфатів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за складом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CaSO4 • 2H2O.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Волокниста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різновид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гіпсу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називається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селеніту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зерниста - алебастром.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Блиск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скляний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шовковистий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волокнистих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різновидів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спайність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дуже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досконала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одному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напрямку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розщеплюється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тонкі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пластинки).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Колір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білий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сірий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іноді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червонуватий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при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наявності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домішок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сіру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жовтувату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розоватую, бурого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забарвлення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Волокнисті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різниці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дають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скалкуватий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злам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Чорта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біла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Система моноклинная.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Щільність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- 2,3 г / см ³,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твердість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шкалі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Мооса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- 2. Текстура -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масивна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140-150 °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частково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втрачає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воду,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переходячи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сірий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або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білий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порошок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напівводного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гіпсу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(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CaSO4 • 0,5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Н2О),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помітно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розчинний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У силу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меншої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кількості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гідратних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молекул, алебастр при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гідратації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дає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усадки (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збільшується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об'ємі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прибл. На 1%).</a:t>
            </a:r>
            <a:endParaRPr lang="ru-RU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554513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Дякуємо за увагу! Сподіваємося вам сподобалося і ви отримали корисну та цікаву інформацію!</a:t>
            </a:r>
            <a:b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Вдалого дня!</a:t>
            </a:r>
            <a:endParaRPr lang="uk-UA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939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229600" cy="1384300"/>
          </a:xfrm>
        </p:spPr>
        <p:txBody>
          <a:bodyPr/>
          <a:lstStyle/>
          <a:p>
            <a:pPr algn="ctr"/>
            <a:r>
              <a:rPr lang="ru-RU" sz="40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Г</a:t>
            </a:r>
            <a:r>
              <a:rPr lang="ru-RU" sz="4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ірські</a:t>
            </a:r>
            <a:r>
              <a:rPr lang="ru-RU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породи </a:t>
            </a:r>
            <a: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ru-RU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2592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Гірські породи - природна сукупність мінералів більш-менш постійного мінералогічного складу, що утворює самостійне тіло в земній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коре.Планети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земної групи та інші тверді космічні об'єкти складаються з гірських порід.</a:t>
            </a:r>
          </a:p>
          <a:p>
            <a:pPr>
              <a:lnSpc>
                <a:spcPct val="80000"/>
              </a:lnSpc>
            </a:pP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Вважається, що термін у сучасному розумінні вперше вжив у 1798 році російський мінералог і хімік В. М. </a:t>
            </a:r>
            <a:r>
              <a:rPr lang="uk-UA" sz="20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Севергин</a:t>
            </a:r>
            <a:r>
              <a:rPr lang="uk-UA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uk-UA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3252" name="Picture 4" descr="023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4572000" cy="3357562"/>
          </a:xfrm>
          <a:prstGeom prst="rect">
            <a:avLst/>
          </a:prstGeom>
          <a:noFill/>
        </p:spPr>
      </p:pic>
      <p:pic>
        <p:nvPicPr>
          <p:cNvPr id="53253" name="Picture 5" descr="img778312_4_Mineralyi_i_gornyie_porody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5475" y="3500438"/>
            <a:ext cx="4708525" cy="335756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Глина</a:t>
            </a:r>
          </a:p>
        </p:txBody>
      </p:sp>
      <p:pic>
        <p:nvPicPr>
          <p:cNvPr id="3076" name="Picture 4" descr="Clay-ss-2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7338"/>
            <a:ext cx="5292725" cy="5300662"/>
          </a:xfrm>
          <a:prstGeom prst="rect">
            <a:avLst/>
          </a:prstGeom>
          <a:noFill/>
        </p:spPr>
      </p:pic>
      <p:pic>
        <p:nvPicPr>
          <p:cNvPr id="3077" name="Picture 5" descr="408px-Tablet_Rimush_Louvre_AO54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1557338"/>
            <a:ext cx="3887787" cy="5300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543550"/>
          </a:xfrm>
          <a:noFill/>
          <a:ln/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Глина - дрібнозерниста осадова гірська порода, пилоподібна в сухому стані, пластична при зволоженні. Глина складається з одного або декількох мінералів групи каолініту (походить від назви місцевості Каолін у Китаї), монтморилоніту або інших шаруватих алюмосилікатів (глинисті мінерали), але може містити і піщані та карбонатні частинки.</a:t>
            </a:r>
          </a:p>
          <a:p>
            <a:pPr algn="just">
              <a:lnSpc>
                <a:spcPct val="90000"/>
              </a:lnSpc>
            </a:pP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Діаметр часток глин менш 0,005 мм; породи, що складаються з більш великих часток, прийнято класифікувати як лес. Більшість глин - сірого кольору, але зустрічаються глини білого, червоного, жовтого, коричневого, синього, зеленого, лілового і навіть чорного кольорів.</a:t>
            </a:r>
            <a:endParaRPr lang="uk-UA" sz="2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3843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04" name="Picture 4" descr="800px-Izvestny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250"/>
            <a:ext cx="7620000" cy="4476750"/>
          </a:xfrm>
          <a:prstGeom prst="rect">
            <a:avLst/>
          </a:prstGeom>
          <a:noFill/>
        </p:spPr>
      </p:pic>
      <p:pic>
        <p:nvPicPr>
          <p:cNvPr id="51205" name="Picture 5" descr="450px-Che_Chkys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25" y="2349500"/>
            <a:ext cx="3635375" cy="4508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362950" cy="645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uk-UA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осадова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гірська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порода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органічного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рідше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хемогенние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походження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складається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переважно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CaCO3 (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карбонату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кальцію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формі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кристалів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кальциту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різного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розміру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складається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переважно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раковин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морських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тварин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їх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уламків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називається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черепашником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Вхідний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до складу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карбонат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кальцію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здатний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розчинятися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воді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також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повільно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розкладатися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вуглекислий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гази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відповідні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підстави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; перший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найважливіший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фактор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освіти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карсту,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другий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відбувається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 великих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глибинах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під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дією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глибинного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тепла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землі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дає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джерело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газу для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мінеральних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вод.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метаморфізмі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перекрісталлізуются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утворюють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мармури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Вапняки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бувають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нуммулітові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мшанковими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черепашнику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мармуроподібними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массівнослоістимі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тонкослоістие</a:t>
            </a:r>
            <a:r>
              <a:rPr lang="ru-RU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  <a:endParaRPr lang="ru-RU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84300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Міенерали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25923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-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природне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тіло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певним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хімічним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складом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впорядкованої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атомною структурою (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кристалічною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структурою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),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утворюється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результаті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природних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фізико-хімічних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процесів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володіє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певним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хімічним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складом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фізичними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властивостями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Є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складовою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частиною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земної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кори,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гірських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порід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руд,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метеоритів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Вивченням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мінералів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займається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наука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мінералогія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 В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даний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встановлено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близько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4900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мінеральних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видів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більш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4660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яких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схвалено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Міжнародною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мінералогічної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асоціацією</a:t>
            </a:r>
            <a:r>
              <a:rPr lang="ru-RU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en-US" sz="1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IMA). </a:t>
            </a:r>
            <a:r>
              <a:rPr lang="ru-RU" sz="1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 </a:t>
            </a:r>
          </a:p>
        </p:txBody>
      </p:sp>
      <p:pic>
        <p:nvPicPr>
          <p:cNvPr id="56324" name="Picture 4" descr="781px-Different_miner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760913" cy="3284537"/>
          </a:xfrm>
          <a:prstGeom prst="rect">
            <a:avLst/>
          </a:prstGeom>
          <a:noFill/>
        </p:spPr>
      </p:pic>
      <p:pic>
        <p:nvPicPr>
          <p:cNvPr id="56325" name="Picture 5" descr="mineral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73463"/>
            <a:ext cx="4643437" cy="328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Доломіт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4276" name="Picture 4" descr="Dolomit,_Rumunia;_pseudomorfoza_po_kalcyc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9144000" cy="5084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мінералу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теоретичного.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Зазвичай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масивні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грубо-до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тонкозернистих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фарфоровідний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агрегати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Безбарвний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жовтуватий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(за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рахунок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домішки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гідроксидів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заліза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глинистих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частинок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Блиск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скляний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матового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перламутрового.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Крихкий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Спайність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досконала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Твердість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3.5-4.5.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Злам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ступінчастий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раковістого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фарфоровідний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агрегатах).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Чорта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З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реагує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слабо (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однак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бурхливо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скипає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гарячій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HCl</a:t>
            </a:r>
            <a:r>
              <a:rPr lang="en-US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Названий на честь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французького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інженера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геолога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Деода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доломіт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(1750-1801),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описав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доломітових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2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1.8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"/>
</p:tagLst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65</TotalTime>
  <Words>610</Words>
  <Application>Microsoft Office PowerPoint</Application>
  <PresentationFormat>Екран (4:3)</PresentationFormat>
  <Paragraphs>26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Океан</vt:lpstr>
      <vt:lpstr>Гірські породи та мінеральні ресурси Луганська і області</vt:lpstr>
      <vt:lpstr>Гірські породи  </vt:lpstr>
      <vt:lpstr>Глина</vt:lpstr>
      <vt:lpstr>Слайд 4</vt:lpstr>
      <vt:lpstr>Вапняк</vt:lpstr>
      <vt:lpstr>Слайд 6</vt:lpstr>
      <vt:lpstr>Міенерали</vt:lpstr>
      <vt:lpstr>Доломіт</vt:lpstr>
      <vt:lpstr>Слайд 9</vt:lpstr>
      <vt:lpstr>Гіпс</vt:lpstr>
      <vt:lpstr>Слайд 11</vt:lpstr>
      <vt:lpstr>Дякуємо за увагу! Сподіваємося вам сподобалося і ви отримали корисну та цікаву інформацію! Вдалого дня!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Горные породы и минеральные ресурсы Луганска и области</dc:title>
  <dc:creator>user</dc:creator>
  <cp:lastModifiedBy>Администратор</cp:lastModifiedBy>
  <cp:revision>5</cp:revision>
  <dcterms:created xsi:type="dcterms:W3CDTF">2012-12-10T20:22:55Z</dcterms:created>
  <dcterms:modified xsi:type="dcterms:W3CDTF">2012-12-11T11:55:12Z</dcterms:modified>
</cp:coreProperties>
</file>